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6" r:id="rId10"/>
    <p:sldId id="265" r:id="rId11"/>
    <p:sldId id="264" r:id="rId12"/>
    <p:sldId id="267" r:id="rId13"/>
    <p:sldId id="269" r:id="rId14"/>
    <p:sldId id="270" r:id="rId15"/>
    <p:sldId id="268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48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73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811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32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799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7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596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72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715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728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30E7E6-1F9D-43A5-A29B-D5F7773FD751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A6DF7-EE58-4401-89B3-AED651F2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518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u="sng" dirty="0" smtClean="0"/>
              <a:t>CUSTOMER CHURN DATA </a:t>
            </a:r>
            <a:endParaRPr lang="en-US" b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b="1" dirty="0" smtClean="0"/>
          </a:p>
          <a:p>
            <a:r>
              <a:rPr lang="en-US" b="1" smtClean="0"/>
              <a:t>Performing </a:t>
            </a:r>
            <a:r>
              <a:rPr lang="en-US" b="1" dirty="0" smtClean="0"/>
              <a:t>EDA on Customer Churn 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461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381" y="365125"/>
            <a:ext cx="10695709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50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873" y="365125"/>
            <a:ext cx="10420927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92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175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109" y="365125"/>
            <a:ext cx="10411691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793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8909" y="295564"/>
            <a:ext cx="10714182" cy="656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1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4255" y="365125"/>
            <a:ext cx="10778836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397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624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83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381" y="365125"/>
            <a:ext cx="10596419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010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21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635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2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365126"/>
            <a:ext cx="10815782" cy="649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54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365125"/>
            <a:ext cx="1043940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734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53673" y="2967335"/>
            <a:ext cx="7721600" cy="923330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perspectiveBelow"/>
            <a:lightRig rig="threePt" dir="t"/>
          </a:scene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</a:t>
            </a:r>
            <a:endParaRPr lang="en-US" sz="5400" b="1" cap="none" spc="0" dirty="0">
              <a:ln w="12700">
                <a:solidFill>
                  <a:schemeClr val="tx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5612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0145"/>
            <a:ext cx="10515600" cy="5936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758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31273"/>
            <a:ext cx="10596418" cy="534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718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443345"/>
            <a:ext cx="10372436" cy="573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18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08000"/>
            <a:ext cx="10515600" cy="566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07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17236"/>
            <a:ext cx="10515599" cy="565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524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630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65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11</Words>
  <Application>Microsoft Office PowerPoint</Application>
  <PresentationFormat>Widescreen</PresentationFormat>
  <Paragraphs>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CUSTOMER CHURN DATA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123</dc:creator>
  <cp:lastModifiedBy>123</cp:lastModifiedBy>
  <cp:revision>4</cp:revision>
  <dcterms:created xsi:type="dcterms:W3CDTF">2024-11-07T17:53:48Z</dcterms:created>
  <dcterms:modified xsi:type="dcterms:W3CDTF">2024-11-07T18:02:53Z</dcterms:modified>
</cp:coreProperties>
</file>

<file path=docProps/thumbnail.jpeg>
</file>